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12/05/2020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PRESENTATION DES LOCAUX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FILIERE ASSP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SALLE DE TP SOINS A L’ENFANT</a:t>
            </a:r>
            <a:endParaRPr lang="fr-FR" dirty="0"/>
          </a:p>
        </p:txBody>
      </p:sp>
      <p:pic>
        <p:nvPicPr>
          <p:cNvPr id="6" name="Espace réservé du contenu 5" descr="C:\Users\sebas\Pictures\20200125_090820 flou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872027">
            <a:off x="8904505" y="511964"/>
            <a:ext cx="2694626" cy="18762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La salle dispose de 8 postes de change, Berceaux, lit enfants</a:t>
            </a:r>
          </a:p>
          <a:p>
            <a:r>
              <a:rPr lang="fr-FR" dirty="0" smtClean="0"/>
              <a:t> et d’un espace de travail pour 16 élèves.</a:t>
            </a:r>
            <a:endParaRPr lang="fr-FR" dirty="0"/>
          </a:p>
        </p:txBody>
      </p:sp>
      <p:pic>
        <p:nvPicPr>
          <p:cNvPr id="5" name="Image 4" descr="C:\Users\sebas\Pictures\20171121_160553flou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90459" y="3663542"/>
            <a:ext cx="2345498" cy="145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3691">
            <a:off x="6803534" y="185457"/>
            <a:ext cx="1827608" cy="2436811"/>
          </a:xfrm>
          <a:prstGeom prst="rect">
            <a:avLst/>
          </a:prstGeom>
        </p:spPr>
      </p:pic>
      <p:pic>
        <p:nvPicPr>
          <p:cNvPr id="8" name="Image 7" descr="C:\Users\sebas\Downloads\IMG-014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680835" y="2999497"/>
            <a:ext cx="2855838" cy="2274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34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SALLE TP SOINS A l’ADULTE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Cette salle permet d’effectuer, </a:t>
            </a:r>
            <a:r>
              <a:rPr lang="fr-FR" dirty="0" err="1" smtClean="0"/>
              <a:t>enTRE</a:t>
            </a:r>
            <a:r>
              <a:rPr lang="fr-FR" dirty="0" smtClean="0"/>
              <a:t> </a:t>
            </a:r>
            <a:r>
              <a:rPr lang="fr-FR" dirty="0" smtClean="0"/>
              <a:t>autre,  </a:t>
            </a:r>
            <a:r>
              <a:rPr lang="fr-FR" dirty="0" smtClean="0"/>
              <a:t>les soins, la réfection du lit, la formation PRAP2S et le SST</a:t>
            </a:r>
          </a:p>
          <a:p>
            <a:r>
              <a:rPr lang="fr-FR" dirty="0" smtClean="0"/>
              <a:t>Elle peut accueillir 16 élèves.</a:t>
            </a:r>
            <a:endParaRPr lang="fr-FR" dirty="0"/>
          </a:p>
        </p:txBody>
      </p:sp>
      <p:pic>
        <p:nvPicPr>
          <p:cNvPr id="5" name="Espace réservé du contenu 4" descr="C:\Users\sebas\Downloads\IMG-0147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48636">
            <a:off x="6166512" y="61708"/>
            <a:ext cx="2396254" cy="351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372" y="3742869"/>
            <a:ext cx="2310584" cy="1731414"/>
          </a:xfrm>
          <a:prstGeom prst="rect">
            <a:avLst/>
          </a:prstGeom>
        </p:spPr>
      </p:pic>
      <p:pic>
        <p:nvPicPr>
          <p:cNvPr id="7" name="Image 6" descr="C:\Users\sebas\Pictures\20190323_120708flou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8126" y="1428129"/>
            <a:ext cx="2946654" cy="1932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sebas\Pictures\image assp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832" y="3096196"/>
            <a:ext cx="1680976" cy="2278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53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SALLES DE TP SERVICE A L’USAGER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Une salle dispose de tous les équipements pour réaliser l’hygiène des locaux, l’entretien des équipements et du linge.</a:t>
            </a:r>
          </a:p>
          <a:p>
            <a:r>
              <a:rPr lang="fr-FR" dirty="0" smtClean="0"/>
              <a:t>Avec 8 postes de travail les élèves peuvent réaliser des collations et des repas.</a:t>
            </a:r>
            <a:endParaRPr lang="fr-FR" dirty="0"/>
          </a:p>
        </p:txBody>
      </p:sp>
      <p:pic>
        <p:nvPicPr>
          <p:cNvPr id="5" name="Espace réservé du contenu 4" descr="C:\Users\sebas\Pictures\IMG-20171121-WA0001flou2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216" y="237744"/>
            <a:ext cx="2637829" cy="46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sebas\Pictures\20200210_160057 flou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013638" y="1993527"/>
            <a:ext cx="3863975" cy="2898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3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SALLE DE TP ANIMATION EDUCATION A LA SANTE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592" y="2295422"/>
            <a:ext cx="3242702" cy="243202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Cette salle dispose de postes informatiques pour les élèves, de matériels pour préparer les activités qui seront menées à l’extérieur auprès des enfants et des personnes âgées.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394" y="420624"/>
            <a:ext cx="3472781" cy="19501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207" y="2791136"/>
            <a:ext cx="1462278" cy="26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886968"/>
          </a:xfrm>
        </p:spPr>
        <p:txBody>
          <a:bodyPr/>
          <a:lstStyle/>
          <a:p>
            <a:r>
              <a:rPr lang="fr-FR" dirty="0" smtClean="0"/>
              <a:t>SALLE TP SCIENCES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L’Etablissement met à  disposition des élèves des laboratoires de sciences et </a:t>
            </a:r>
            <a:r>
              <a:rPr lang="fr-FR" smtClean="0"/>
              <a:t>de biologie.</a:t>
            </a:r>
            <a:endParaRPr lang="fr-FR" dirty="0" smtClean="0"/>
          </a:p>
          <a:p>
            <a:endParaRPr lang="fr-FR" dirty="0" smtClean="0"/>
          </a:p>
          <a:p>
            <a:r>
              <a:rPr lang="fr-FR" sz="1200" dirty="0" smtClean="0"/>
              <a:t>Photos prises lors des portes ouvertes 2020 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884" y="97927"/>
            <a:ext cx="2534717" cy="4224528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701" y="3270325"/>
            <a:ext cx="3217985" cy="2104260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38396">
            <a:off x="5055839" y="902701"/>
            <a:ext cx="3049615" cy="15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68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61</TotalTime>
  <Words>169</Words>
  <Application>Microsoft Macintosh PowerPoint</Application>
  <PresentationFormat>Personnalisé</PresentationFormat>
  <Paragraphs>19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Grand événement</vt:lpstr>
      <vt:lpstr>PRESENTATION DES LOCAUX</vt:lpstr>
      <vt:lpstr>SALLE DE TP SOINS A L’ENFANT</vt:lpstr>
      <vt:lpstr>SALLE TP SOINS A l’ADULTE</vt:lpstr>
      <vt:lpstr>SALLES DE TP SERVICE A L’USAGER</vt:lpstr>
      <vt:lpstr>SALLE DE TP ANIMATION EDUCATION A LA SANTE</vt:lpstr>
      <vt:lpstr>SALLE TP SCIENCES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DES LOCAUX</dc:title>
  <dc:creator>isabelle khedim</dc:creator>
  <cp:lastModifiedBy>Capucine Becker</cp:lastModifiedBy>
  <cp:revision>14</cp:revision>
  <dcterms:created xsi:type="dcterms:W3CDTF">2020-04-26T16:51:43Z</dcterms:created>
  <dcterms:modified xsi:type="dcterms:W3CDTF">2020-05-12T14:09:55Z</dcterms:modified>
</cp:coreProperties>
</file>